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5"/>
  </p:notesMasterIdLst>
  <p:sldIdLst>
    <p:sldId id="260" r:id="rId2"/>
    <p:sldId id="265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12" autoAdjust="0"/>
    <p:restoredTop sz="94660"/>
  </p:normalViewPr>
  <p:slideViewPr>
    <p:cSldViewPr snapToGrid="0">
      <p:cViewPr>
        <p:scale>
          <a:sx n="80" d="100"/>
          <a:sy n="80" d="100"/>
        </p:scale>
        <p:origin x="9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</a:t>
            </a:r>
            <a:r>
              <a:rPr lang="en-US" dirty="0" smtClean="0"/>
              <a:t>Dec 4</a:t>
            </a:r>
            <a:r>
              <a:rPr lang="en-US" dirty="0" smtClean="0"/>
              <a:t>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P3 Challenge- </a:t>
            </a:r>
          </a:p>
          <a:p>
            <a:pPr lvl="1"/>
            <a:r>
              <a:rPr lang="en-US" sz="1800" b="1" dirty="0"/>
              <a:t>When a neutron becomes a proton, what kind of nuclear decay is this? </a:t>
            </a:r>
          </a:p>
          <a:p>
            <a:pPr lvl="1"/>
            <a:r>
              <a:rPr lang="en-US" sz="1800" b="1" dirty="0"/>
              <a:t>When a proton becomes a neutron, what kind of nuclear decay is this?</a:t>
            </a:r>
          </a:p>
          <a:p>
            <a:endParaRPr lang="en-US" b="1" dirty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More Practice with Subatomic Particles.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Agenda</a:t>
            </a:r>
          </a:p>
          <a:p>
            <a:pPr lvl="1"/>
            <a:r>
              <a:rPr lang="en-US" sz="1800" b="1" dirty="0"/>
              <a:t>Homework </a:t>
            </a:r>
            <a:r>
              <a:rPr lang="en-US" sz="1800" b="1" dirty="0" smtClean="0"/>
              <a:t>Review</a:t>
            </a:r>
          </a:p>
          <a:p>
            <a:pPr lvl="1"/>
            <a:r>
              <a:rPr lang="en-US" sz="1800" b="1" dirty="0" smtClean="0"/>
              <a:t>Half Lives</a:t>
            </a:r>
            <a:r>
              <a:rPr lang="en-US" sz="1800" b="1" dirty="0" smtClean="0"/>
              <a:t> </a:t>
            </a:r>
            <a:endParaRPr lang="en-US" sz="1800" b="1" dirty="0"/>
          </a:p>
          <a:p>
            <a:pPr lvl="1"/>
            <a:r>
              <a:rPr lang="en-US" sz="2000" b="1" dirty="0" err="1"/>
              <a:t>Phet</a:t>
            </a:r>
            <a:r>
              <a:rPr lang="en-US" sz="2000" b="1" dirty="0"/>
              <a:t> Build an </a:t>
            </a:r>
            <a:r>
              <a:rPr lang="en-US" sz="2000" b="1" dirty="0" smtClean="0"/>
              <a:t>Atom (get two stamps: for 1,2 games and 3,4 games) </a:t>
            </a:r>
            <a:endParaRPr lang="en-US" sz="2000" b="1" dirty="0"/>
          </a:p>
          <a:p>
            <a:r>
              <a:rPr lang="en-US" b="1" dirty="0"/>
              <a:t>Assignment: Complete the Build an Atom Worksheet for Thurs, if you don’t finish in class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Radioactivity Reading Assignment (#12 5 pts extra credit – optional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Nuclear chemistry pg4</a:t>
            </a:r>
            <a:endParaRPr lang="en-US" b="1" dirty="0"/>
          </a:p>
          <a:p>
            <a:r>
              <a:rPr lang="en-US" b="1" dirty="0"/>
              <a:t>Exit slip – none – put away laptops properly!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1583" y="1168929"/>
            <a:ext cx="3682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Nuclear chemistry p1-3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WS for a HMK check.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half-life information on the table of nuclides tells how fast a sample of that isotope will decay.</a:t>
            </a:r>
          </a:p>
          <a:p>
            <a:r>
              <a:rPr lang="en-US" b="1" dirty="0" smtClean="0"/>
              <a:t>The half-life is the length of time required for half of the sample to decay.</a:t>
            </a:r>
          </a:p>
          <a:p>
            <a:r>
              <a:rPr lang="en-US" b="1" dirty="0" smtClean="0"/>
              <a:t>For a 1 g sample, after one half-life, 0.500 g remain.</a:t>
            </a:r>
          </a:p>
          <a:p>
            <a:r>
              <a:rPr lang="en-US" b="1" dirty="0" smtClean="0"/>
              <a:t>After two half-life, the 0.500 g left after the first half-life gets cut in half again: 0.250 g remain.</a:t>
            </a:r>
          </a:p>
          <a:p>
            <a:r>
              <a:rPr lang="en-US" b="1" dirty="0" smtClean="0"/>
              <a:t>After 3 half-lives, 0.125 g are left, or 1/8 gram.</a:t>
            </a:r>
          </a:p>
          <a:p>
            <a:r>
              <a:rPr lang="en-US" b="1" dirty="0" smtClean="0"/>
              <a:t>After 4 half-lives, 1/16 gram is left.</a:t>
            </a:r>
          </a:p>
          <a:p>
            <a:r>
              <a:rPr lang="en-US" b="1" dirty="0" smtClean="0"/>
              <a:t>After 5 half-lives, 1/32 gram is left….</a:t>
            </a:r>
            <a:r>
              <a:rPr lang="en-US" b="1" dirty="0" err="1" smtClean="0"/>
              <a:t>etc</a:t>
            </a:r>
            <a:r>
              <a:rPr lang="en-US" b="1" dirty="0" smtClean="0"/>
              <a:t>…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190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Exit slip </a:t>
            </a:r>
            <a:r>
              <a:rPr lang="en-US" b="1" dirty="0" smtClean="0"/>
              <a:t>– none. Put away laptop properly.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pPr lvl="1"/>
            <a:r>
              <a:rPr lang="en-US" b="1" dirty="0"/>
              <a:t>Complete the Build an Atom Worksheet for </a:t>
            </a:r>
            <a:r>
              <a:rPr lang="en-US" b="1" dirty="0" smtClean="0"/>
              <a:t>Mon</a:t>
            </a:r>
            <a:r>
              <a:rPr lang="en-US" b="1" dirty="0" smtClean="0"/>
              <a:t>, </a:t>
            </a:r>
            <a:r>
              <a:rPr lang="en-US" b="1" dirty="0"/>
              <a:t>if you don’t finish in class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Radioactivity Reading. #12 extra credit (5 pts) </a:t>
            </a:r>
            <a:r>
              <a:rPr lang="en-US" b="1" dirty="0" smtClean="0"/>
              <a:t>optional</a:t>
            </a:r>
          </a:p>
          <a:p>
            <a:pPr lvl="1"/>
            <a:r>
              <a:rPr lang="en-US" b="1" dirty="0" smtClean="0"/>
              <a:t>Nuclear Chemistry,  </a:t>
            </a:r>
            <a:r>
              <a:rPr lang="en-US" b="1" dirty="0" err="1" smtClean="0"/>
              <a:t>pg</a:t>
            </a:r>
            <a:r>
              <a:rPr lang="en-US" b="1" dirty="0" smtClean="0"/>
              <a:t> 4</a:t>
            </a:r>
            <a:endParaRPr lang="en-US" b="1" dirty="0" smtClean="0"/>
          </a:p>
          <a:p>
            <a:pPr lvl="1"/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day)</a:t>
            </a:r>
          </a:p>
          <a:p>
            <a:pPr lvl="1"/>
            <a:r>
              <a:rPr lang="en-US" b="1" dirty="0"/>
              <a:t>Read Holt p84 - 88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47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23130</TotalTime>
  <Words>297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Chemistry – Dec 4, 2019 </vt:lpstr>
      <vt:lpstr>Half-life</vt:lpstr>
      <vt:lpstr>Exit Slip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200</cp:revision>
  <dcterms:created xsi:type="dcterms:W3CDTF">2015-08-11T02:33:52Z</dcterms:created>
  <dcterms:modified xsi:type="dcterms:W3CDTF">2019-12-04T16:24:52Z</dcterms:modified>
</cp:coreProperties>
</file>